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3483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4587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2005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3274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1104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9744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8351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1789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6938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6042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5704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0509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274638" y="104775"/>
            <a:ext cx="8445501" cy="6596221"/>
            <a:chOff x="274638" y="104775"/>
            <a:chExt cx="8445501" cy="6596221"/>
          </a:xfrm>
        </p:grpSpPr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9" name="Rechteck 8"/>
          <p:cNvSpPr/>
          <p:nvPr/>
        </p:nvSpPr>
        <p:spPr>
          <a:xfrm>
            <a:off x="1620519" y="5223682"/>
            <a:ext cx="597581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Fig. 1: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FACS analysis with primary mouse lung microvascular endothelial cells (MLMEC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) using a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PE-conjugated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rat anti-mouse CD105 antibody .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feld 1"/>
          <p:cNvSpPr txBox="1">
            <a:spLocks noChangeArrowheads="1"/>
          </p:cNvSpPr>
          <p:nvPr/>
        </p:nvSpPr>
        <p:spPr bwMode="auto">
          <a:xfrm>
            <a:off x="2869903" y="946655"/>
            <a:ext cx="339067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Rat anti-mouse CD105/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Endoglin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103-M60-PE)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650" y="1666875"/>
            <a:ext cx="6108700" cy="352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3756261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4</cp:revision>
  <dcterms:created xsi:type="dcterms:W3CDTF">2012-09-11T08:25:44Z</dcterms:created>
  <dcterms:modified xsi:type="dcterms:W3CDTF">2015-03-17T12:00:23Z</dcterms:modified>
</cp:coreProperties>
</file>